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6"/>
  </p:notesMasterIdLst>
  <p:sldIdLst>
    <p:sldId id="256" r:id="rId3"/>
    <p:sldId id="273" r:id="rId4"/>
    <p:sldId id="259" r:id="rId5"/>
    <p:sldId id="274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141B0-6FDC-4044-9A8D-23B8A0F7EAFC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618EE-6335-490C-96B9-2D09750E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6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0E679A-7C3C-4BFF-8F28-0879595BFA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02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rainbowdi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6194135" y="5178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96975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52750"/>
            <a:ext cx="85344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3EA8F-0EA2-4DF5-B4D2-242720A40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51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0EC7-2505-4528-9590-2EC5143848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45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B259-E29B-43A3-BD0B-50AE98BE4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25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53848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A2966-8A88-4E15-BB0E-D2ACA4832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482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0BD9-80BF-483B-8AF9-918FD80B3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91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D92EA-5836-466D-A68E-7D66DCE07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83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E184C-A743-4C37-8A50-289417103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617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45A2-6F25-4F16-AE88-DB5A62ED2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379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597C9-6A86-4B5E-9960-D320804A6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39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73A9-0787-4D84-AF9F-AFC5D5D1F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85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492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492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6424-A0DB-404B-B5B6-A3BF737F9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159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066801"/>
            <a:ext cx="109728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03E77-5694-42C3-BDF8-E560BDD4B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19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66801"/>
            <a:ext cx="53848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3848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F5DB2-0897-42DD-ADA0-AE888C7D8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52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 descr="rainbowdir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1"/>
            <a:ext cx="109728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A1E7B05-9200-409F-8B3E-CC49CA36C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3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studio.code.org/s/csp3-2018/stage/5/puzzle/2?section_id=1616894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studio.code.org/s/csp3-2018/stage/4/puzzle/2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Unit 3 lesson </a:t>
            </a:r>
            <a:r>
              <a:rPr lang="en-US" dirty="0" smtClean="0"/>
              <a:t>2-5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Need For Algorithms- Creativity in </a:t>
            </a:r>
            <a:r>
              <a:rPr lang="en-US" dirty="0" smtClean="0"/>
              <a:t>Algorithms – Simple Commands </a:t>
            </a:r>
            <a:r>
              <a:rPr lang="en-US" smtClean="0"/>
              <a:t>-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Day </a:t>
            </a:r>
            <a:r>
              <a:rPr lang="en-US" sz="2800" dirty="0" smtClean="0"/>
              <a:t>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22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5- Creating Functions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700872" y="1664805"/>
            <a:ext cx="8502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dirty="0"/>
              <a:t>Tutorial Video: </a:t>
            </a:r>
            <a:r>
              <a:rPr lang="en-US" dirty="0">
                <a:hlinkClick r:id="rId2"/>
              </a:rPr>
              <a:t>Defining and Calling Functions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00" y="3212976"/>
            <a:ext cx="6264188" cy="34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5- Creating Functions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99375" y="1736813"/>
            <a:ext cx="851058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Write functions with names that describe what each function does in solving the problem. </a:t>
            </a:r>
          </a:p>
          <a:p>
            <a:pPr marL="0" indent="0"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Write a program that uses more than one function and more than one level of abstraction. </a:t>
            </a:r>
          </a:p>
        </p:txBody>
      </p:sp>
    </p:spTree>
    <p:extLst>
      <p:ext uri="{BB962C8B-B14F-4D97-AF65-F5344CB8AC3E}">
        <p14:creationId xmlns:p14="http://schemas.microsoft.com/office/powerpoint/2010/main" val="8868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Lesson 5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701951" y="1668871"/>
            <a:ext cx="8502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it- Lesson 5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47" y="2504877"/>
            <a:ext cx="6552728" cy="42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/ Next Class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684205" y="1628800"/>
            <a:ext cx="85025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Put JavaScript Commands in Journal</a:t>
            </a:r>
          </a:p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View Socks Video/Article</a:t>
            </a:r>
          </a:p>
        </p:txBody>
      </p:sp>
    </p:spTree>
    <p:extLst>
      <p:ext uri="{BB962C8B-B14F-4D97-AF65-F5344CB8AC3E}">
        <p14:creationId xmlns:p14="http://schemas.microsoft.com/office/powerpoint/2010/main" val="38963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 2- The Need for Algorithms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288961" y="2308235"/>
            <a:ext cx="1161407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level programming language: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programming language that captures only the most primitive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operations available to a machine. Anything that a computer can do can be represented with combinations of low level commands.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level programming language: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programming language with many commands and features designed to make common tasks easier to program. Any high level functionality is encapsulated as combinations of low level commands. </a:t>
            </a:r>
          </a:p>
        </p:txBody>
      </p:sp>
    </p:spTree>
    <p:extLst>
      <p:ext uri="{BB962C8B-B14F-4D97-AF65-F5344CB8AC3E}">
        <p14:creationId xmlns:p14="http://schemas.microsoft.com/office/powerpoint/2010/main" val="14747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577922" y="1038403"/>
            <a:ext cx="11614078" cy="561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Algorithm</a:t>
            </a:r>
            <a:r>
              <a:rPr lang="en-US" sz="2800" dirty="0"/>
              <a:t> - A precise sequence of instructions for processes that can be executed by a computer</a:t>
            </a:r>
          </a:p>
          <a:p>
            <a:r>
              <a:rPr lang="en-US" sz="2800" b="1" dirty="0"/>
              <a:t>Iterate</a:t>
            </a:r>
            <a:r>
              <a:rPr lang="en-US" sz="2800" dirty="0"/>
              <a:t> - To repeat in order to achieve, or get closer to, a desired goal.</a:t>
            </a:r>
          </a:p>
          <a:p>
            <a:r>
              <a:rPr lang="en-US" sz="2800" b="1" dirty="0"/>
              <a:t>Selection</a:t>
            </a:r>
            <a:r>
              <a:rPr lang="en-US" sz="2800" dirty="0"/>
              <a:t> - A generic term for a type of programming statement (usually an if-statement) that uses a Boolean condition to determine, or select, whether or not to run a certain block of statements. </a:t>
            </a:r>
          </a:p>
          <a:p>
            <a:r>
              <a:rPr lang="en-US" sz="2800" b="1" dirty="0"/>
              <a:t>Sequencing</a:t>
            </a:r>
            <a:r>
              <a:rPr lang="en-US" sz="2800" dirty="0"/>
              <a:t> - Putting commands in correct order so computers can read the commands.</a:t>
            </a:r>
          </a:p>
        </p:txBody>
      </p:sp>
    </p:spTree>
    <p:extLst>
      <p:ext uri="{BB962C8B-B14F-4D97-AF65-F5344CB8AC3E}">
        <p14:creationId xmlns:p14="http://schemas.microsoft.com/office/powerpoint/2010/main" val="18783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34" y="690612"/>
            <a:ext cx="9204714" cy="55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0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3"/>
          <p:cNvSpPr txBox="1">
            <a:spLocks noChangeArrowheads="1"/>
          </p:cNvSpPr>
          <p:nvPr/>
        </p:nvSpPr>
        <p:spPr bwMode="auto">
          <a:xfrm>
            <a:off x="1631504" y="898525"/>
            <a:ext cx="89289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95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80"/>
                </a:solidFill>
              </a:rPr>
              <a:t>Unit 3 Lesson 4 &amp; 5- Programming With Simple Commands / Creating Functions</a:t>
            </a:r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2133600" y="2073276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27000" dist="35921" dir="2700000" algn="ctr" rotWithShape="0">
                    <a:schemeClr val="bg2">
                      <a:alpha val="95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FF0080"/>
                </a:solidFill>
                <a:latin typeface="Arial" panose="020B0604020202020204" pitchFamily="34" charset="0"/>
              </a:rPr>
              <a:t>Day 26</a:t>
            </a:r>
            <a:endParaRPr lang="en-US" altLang="en-US" sz="6600" dirty="0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11" y="2213484"/>
            <a:ext cx="4644516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1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639" y="1808821"/>
            <a:ext cx="8229600" cy="3700463"/>
          </a:xfrm>
        </p:spPr>
        <p:txBody>
          <a:bodyPr/>
          <a:lstStyle/>
          <a:p>
            <a:r>
              <a:rPr lang="en-US" dirty="0">
                <a:hlinkClick r:id="rId2"/>
              </a:rPr>
              <a:t>Turtle </a:t>
            </a:r>
            <a:r>
              <a:rPr lang="en-US" dirty="0" smtClean="0">
                <a:hlinkClick r:id="rId2"/>
              </a:rPr>
              <a:t>Programming Video…</a:t>
            </a:r>
            <a:endParaRPr lang="en-US" dirty="0"/>
          </a:p>
          <a:p>
            <a:r>
              <a:rPr lang="en-US" dirty="0"/>
              <a:t>Explains the history of turtle graphics and introduction to App Lab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77" y="3592122"/>
            <a:ext cx="3773785" cy="31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LAB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702790" y="1268761"/>
            <a:ext cx="85025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to use the App Lab programming environment </a:t>
            </a:r>
          </a:p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Write a program that uses basic "building blocks" to draw an image in App Lab </a:t>
            </a:r>
          </a:p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Turtle Programming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021868"/>
            <a:ext cx="5400600" cy="28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Lesson 4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701951" y="1668871"/>
            <a:ext cx="85025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it- Lesson 4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3176972"/>
            <a:ext cx="3394077" cy="262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84</TotalTime>
  <Words>311</Words>
  <Application>Microsoft Office PowerPoint</Application>
  <PresentationFormat>Widescreen</PresentationFormat>
  <Paragraphs>35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Tw Cen MT</vt:lpstr>
      <vt:lpstr>Droplet</vt:lpstr>
      <vt:lpstr>Default Design</vt:lpstr>
      <vt:lpstr>Unit 3 lesson 2-5 The Need For Algorithms- Creativity in Algorithms – Simple Commands - Functions</vt:lpstr>
      <vt:lpstr>Quiz Time</vt:lpstr>
      <vt:lpstr>Lesson 2- The Need for Algorithms</vt:lpstr>
      <vt:lpstr>PowerPoint Presentation</vt:lpstr>
      <vt:lpstr>PowerPoint Presentation</vt:lpstr>
      <vt:lpstr>PowerPoint Presentation</vt:lpstr>
      <vt:lpstr>Tutorial Video</vt:lpstr>
      <vt:lpstr>APP LAB</vt:lpstr>
      <vt:lpstr>Complete Lesson 4</vt:lpstr>
      <vt:lpstr>Lesson 5- Creating Functions</vt:lpstr>
      <vt:lpstr>Lesson 5- Creating Functions</vt:lpstr>
      <vt:lpstr>Complete Lesson 5</vt:lpstr>
      <vt:lpstr>Review /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Burrill</dc:creator>
  <cp:lastModifiedBy>Windows User</cp:lastModifiedBy>
  <cp:revision>22</cp:revision>
  <dcterms:created xsi:type="dcterms:W3CDTF">2016-10-21T03:07:01Z</dcterms:created>
  <dcterms:modified xsi:type="dcterms:W3CDTF">2018-10-10T15:38:13Z</dcterms:modified>
</cp:coreProperties>
</file>